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80" r:id="rId12"/>
    <p:sldId id="268" r:id="rId13"/>
    <p:sldId id="269" r:id="rId14"/>
    <p:sldId id="270" r:id="rId15"/>
    <p:sldId id="271" r:id="rId16"/>
    <p:sldId id="261" r:id="rId17"/>
    <p:sldId id="273" r:id="rId18"/>
    <p:sldId id="272" r:id="rId19"/>
    <p:sldId id="279" r:id="rId20"/>
    <p:sldId id="277" r:id="rId21"/>
    <p:sldId id="284" r:id="rId22"/>
    <p:sldId id="285" r:id="rId23"/>
    <p:sldId id="278" r:id="rId24"/>
    <p:sldId id="274" r:id="rId25"/>
    <p:sldId id="283" r:id="rId26"/>
    <p:sldId id="282" r:id="rId27"/>
    <p:sldId id="281" r:id="rId28"/>
    <p:sldId id="276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6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B782CC-BB30-470D-87D4-910964393C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DA970C6-ABF7-4396-8C03-E1173C816CED}">
      <dgm:prSet/>
      <dgm:spPr/>
      <dgm:t>
        <a:bodyPr/>
        <a:lstStyle/>
        <a:p>
          <a:r>
            <a:rPr lang="en-GB"/>
            <a:t>light weight</a:t>
          </a:r>
          <a:endParaRPr lang="en-US"/>
        </a:p>
      </dgm:t>
    </dgm:pt>
    <dgm:pt modelId="{A15DCD4B-34FE-4917-8617-FAA1F03D7739}" type="parTrans" cxnId="{1AD8A4AA-6475-4AFB-88FD-FA19FDF9FBFB}">
      <dgm:prSet/>
      <dgm:spPr/>
      <dgm:t>
        <a:bodyPr/>
        <a:lstStyle/>
        <a:p>
          <a:endParaRPr lang="en-US"/>
        </a:p>
      </dgm:t>
    </dgm:pt>
    <dgm:pt modelId="{952C5374-B63F-4908-A99F-7F4645596ABC}" type="sibTrans" cxnId="{1AD8A4AA-6475-4AFB-88FD-FA19FDF9FBFB}">
      <dgm:prSet/>
      <dgm:spPr/>
      <dgm:t>
        <a:bodyPr/>
        <a:lstStyle/>
        <a:p>
          <a:endParaRPr lang="en-US"/>
        </a:p>
      </dgm:t>
    </dgm:pt>
    <dgm:pt modelId="{D285734E-4540-4F50-8300-68B515C73F18}">
      <dgm:prSet/>
      <dgm:spPr/>
      <dgm:t>
        <a:bodyPr/>
        <a:lstStyle/>
        <a:p>
          <a:r>
            <a:rPr lang="en-GB"/>
            <a:t>real time </a:t>
          </a:r>
          <a:endParaRPr lang="en-US"/>
        </a:p>
      </dgm:t>
    </dgm:pt>
    <dgm:pt modelId="{59BA2727-C5F8-46B6-BFE9-90F546CB9D6F}" type="parTrans" cxnId="{297F0396-C2C2-4120-A8CA-3530A636D1D1}">
      <dgm:prSet/>
      <dgm:spPr/>
      <dgm:t>
        <a:bodyPr/>
        <a:lstStyle/>
        <a:p>
          <a:endParaRPr lang="en-US"/>
        </a:p>
      </dgm:t>
    </dgm:pt>
    <dgm:pt modelId="{E06B6964-A05B-4646-8EBD-20F63DD8C6D4}" type="sibTrans" cxnId="{297F0396-C2C2-4120-A8CA-3530A636D1D1}">
      <dgm:prSet/>
      <dgm:spPr/>
      <dgm:t>
        <a:bodyPr/>
        <a:lstStyle/>
        <a:p>
          <a:endParaRPr lang="en-US"/>
        </a:p>
      </dgm:t>
    </dgm:pt>
    <dgm:pt modelId="{38F155DC-6F1E-4A72-816F-3301172B9247}">
      <dgm:prSet/>
      <dgm:spPr/>
      <dgm:t>
        <a:bodyPr/>
        <a:lstStyle/>
        <a:p>
          <a:r>
            <a:rPr lang="en-GB"/>
            <a:t>cost effective</a:t>
          </a:r>
          <a:endParaRPr lang="en-US"/>
        </a:p>
      </dgm:t>
    </dgm:pt>
    <dgm:pt modelId="{01EE1056-745F-4859-99EF-2616F888E64C}" type="parTrans" cxnId="{A5DF26B4-7CC7-4983-A5CC-E62CB08708D0}">
      <dgm:prSet/>
      <dgm:spPr/>
      <dgm:t>
        <a:bodyPr/>
        <a:lstStyle/>
        <a:p>
          <a:endParaRPr lang="en-US"/>
        </a:p>
      </dgm:t>
    </dgm:pt>
    <dgm:pt modelId="{C375D3D6-528F-4700-8FA1-305A2817A13D}" type="sibTrans" cxnId="{A5DF26B4-7CC7-4983-A5CC-E62CB08708D0}">
      <dgm:prSet/>
      <dgm:spPr/>
      <dgm:t>
        <a:bodyPr/>
        <a:lstStyle/>
        <a:p>
          <a:endParaRPr lang="en-US"/>
        </a:p>
      </dgm:t>
    </dgm:pt>
    <dgm:pt modelId="{2A2968A5-ACAF-4022-A44E-391987FDDC1F}">
      <dgm:prSet/>
      <dgm:spPr/>
      <dgm:t>
        <a:bodyPr/>
        <a:lstStyle/>
        <a:p>
          <a:r>
            <a:rPr lang="en-GB"/>
            <a:t>less complex </a:t>
          </a:r>
          <a:endParaRPr lang="en-US"/>
        </a:p>
      </dgm:t>
    </dgm:pt>
    <dgm:pt modelId="{8BF5A803-FED0-4E36-8590-48027E71B126}" type="parTrans" cxnId="{FC690417-EDF3-42D1-8919-D6C6DAC24BFB}">
      <dgm:prSet/>
      <dgm:spPr/>
      <dgm:t>
        <a:bodyPr/>
        <a:lstStyle/>
        <a:p>
          <a:endParaRPr lang="en-US"/>
        </a:p>
      </dgm:t>
    </dgm:pt>
    <dgm:pt modelId="{3F8B829A-AFC6-4EF4-8310-C7973091C710}" type="sibTrans" cxnId="{FC690417-EDF3-42D1-8919-D6C6DAC24BFB}">
      <dgm:prSet/>
      <dgm:spPr/>
      <dgm:t>
        <a:bodyPr/>
        <a:lstStyle/>
        <a:p>
          <a:endParaRPr lang="en-US"/>
        </a:p>
      </dgm:t>
    </dgm:pt>
    <dgm:pt modelId="{70B30E78-0B5F-413F-8D35-F0435D5AE3C2}">
      <dgm:prSet/>
      <dgm:spPr/>
      <dgm:t>
        <a:bodyPr/>
        <a:lstStyle/>
        <a:p>
          <a:r>
            <a:rPr lang="en-GB"/>
            <a:t>energy efficient</a:t>
          </a:r>
          <a:endParaRPr lang="en-US"/>
        </a:p>
      </dgm:t>
    </dgm:pt>
    <dgm:pt modelId="{0A608AD3-4545-4EF1-94EE-85563ECE2BB2}" type="parTrans" cxnId="{5F414944-AA41-4E76-B8FE-3F3BA5864794}">
      <dgm:prSet/>
      <dgm:spPr/>
      <dgm:t>
        <a:bodyPr/>
        <a:lstStyle/>
        <a:p>
          <a:endParaRPr lang="en-US"/>
        </a:p>
      </dgm:t>
    </dgm:pt>
    <dgm:pt modelId="{63F232C2-E9E5-407C-9240-4414F7FD64B2}" type="sibTrans" cxnId="{5F414944-AA41-4E76-B8FE-3F3BA5864794}">
      <dgm:prSet/>
      <dgm:spPr/>
      <dgm:t>
        <a:bodyPr/>
        <a:lstStyle/>
        <a:p>
          <a:endParaRPr lang="en-US"/>
        </a:p>
      </dgm:t>
    </dgm:pt>
    <dgm:pt modelId="{88571F79-BD5F-4A4F-B8DF-98C045197DD0}">
      <dgm:prSet/>
      <dgm:spPr/>
      <dgm:t>
        <a:bodyPr/>
        <a:lstStyle/>
        <a:p>
          <a:r>
            <a:rPr lang="en-GB"/>
            <a:t>most suited for short distance communication</a:t>
          </a:r>
          <a:endParaRPr lang="en-US"/>
        </a:p>
      </dgm:t>
    </dgm:pt>
    <dgm:pt modelId="{8879AF74-5359-4996-A74C-AFCD99C0FE9D}" type="parTrans" cxnId="{57EE03B9-8F18-4033-82B1-F805A18A8FFA}">
      <dgm:prSet/>
      <dgm:spPr/>
      <dgm:t>
        <a:bodyPr/>
        <a:lstStyle/>
        <a:p>
          <a:endParaRPr lang="en-US"/>
        </a:p>
      </dgm:t>
    </dgm:pt>
    <dgm:pt modelId="{65A0A25D-CB28-4642-B999-A426FF95D7DC}" type="sibTrans" cxnId="{57EE03B9-8F18-4033-82B1-F805A18A8FFA}">
      <dgm:prSet/>
      <dgm:spPr/>
      <dgm:t>
        <a:bodyPr/>
        <a:lstStyle/>
        <a:p>
          <a:endParaRPr lang="en-US"/>
        </a:p>
      </dgm:t>
    </dgm:pt>
    <dgm:pt modelId="{BC5CFAC9-CA35-4CC2-8D71-89071DFC996E}">
      <dgm:prSet/>
      <dgm:spPr/>
      <dgm:t>
        <a:bodyPr/>
        <a:lstStyle/>
        <a:p>
          <a:r>
            <a:rPr lang="en-US"/>
            <a:t>Allows monitoring on smart devices like phones in real time.</a:t>
          </a:r>
        </a:p>
      </dgm:t>
    </dgm:pt>
    <dgm:pt modelId="{E18E6E79-67BC-46F7-AFF7-1E9D849C3077}" type="parTrans" cxnId="{55E26DCB-2808-45EE-A253-4E5C44AC1E07}">
      <dgm:prSet/>
      <dgm:spPr/>
      <dgm:t>
        <a:bodyPr/>
        <a:lstStyle/>
        <a:p>
          <a:endParaRPr lang="en-US"/>
        </a:p>
      </dgm:t>
    </dgm:pt>
    <dgm:pt modelId="{B4E09E5F-0421-4AD6-B183-DC1D2FCD5572}" type="sibTrans" cxnId="{55E26DCB-2808-45EE-A253-4E5C44AC1E07}">
      <dgm:prSet/>
      <dgm:spPr/>
      <dgm:t>
        <a:bodyPr/>
        <a:lstStyle/>
        <a:p>
          <a:endParaRPr lang="en-US"/>
        </a:p>
      </dgm:t>
    </dgm:pt>
    <dgm:pt modelId="{8DB6D899-987A-4B5B-82DE-7A5906FD985C}" type="pres">
      <dgm:prSet presAssocID="{22B782CC-BB30-470D-87D4-910964393CB8}" presName="root" presStyleCnt="0">
        <dgm:presLayoutVars>
          <dgm:dir/>
          <dgm:resizeHandles val="exact"/>
        </dgm:presLayoutVars>
      </dgm:prSet>
      <dgm:spPr/>
    </dgm:pt>
    <dgm:pt modelId="{2E178AF9-F335-482E-BF31-2C1D84E5F0BF}" type="pres">
      <dgm:prSet presAssocID="{EDA970C6-ABF7-4396-8C03-E1173C816CED}" presName="compNode" presStyleCnt="0"/>
      <dgm:spPr/>
    </dgm:pt>
    <dgm:pt modelId="{8AE073ED-06CD-4C95-9BAD-85990F0D88B5}" type="pres">
      <dgm:prSet presAssocID="{EDA970C6-ABF7-4396-8C03-E1173C816CED}" presName="bgRect" presStyleLbl="bgShp" presStyleIdx="0" presStyleCnt="7"/>
      <dgm:spPr/>
    </dgm:pt>
    <dgm:pt modelId="{0837AB59-C19E-418E-A2CC-49E885E56251}" type="pres">
      <dgm:prSet presAssocID="{EDA970C6-ABF7-4396-8C03-E1173C816CE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269CB10-FB85-4DB6-89AD-B070AED9F2B9}" type="pres">
      <dgm:prSet presAssocID="{EDA970C6-ABF7-4396-8C03-E1173C816CED}" presName="spaceRect" presStyleCnt="0"/>
      <dgm:spPr/>
    </dgm:pt>
    <dgm:pt modelId="{BAFBE250-6E81-42D2-8837-FA279EEE48F5}" type="pres">
      <dgm:prSet presAssocID="{EDA970C6-ABF7-4396-8C03-E1173C816CED}" presName="parTx" presStyleLbl="revTx" presStyleIdx="0" presStyleCnt="7">
        <dgm:presLayoutVars>
          <dgm:chMax val="0"/>
          <dgm:chPref val="0"/>
        </dgm:presLayoutVars>
      </dgm:prSet>
      <dgm:spPr/>
    </dgm:pt>
    <dgm:pt modelId="{935C98A9-4705-4980-B4DB-F1AA226FF22E}" type="pres">
      <dgm:prSet presAssocID="{952C5374-B63F-4908-A99F-7F4645596ABC}" presName="sibTrans" presStyleCnt="0"/>
      <dgm:spPr/>
    </dgm:pt>
    <dgm:pt modelId="{E759BC44-3157-466E-8924-E037948BC42B}" type="pres">
      <dgm:prSet presAssocID="{D285734E-4540-4F50-8300-68B515C73F18}" presName="compNode" presStyleCnt="0"/>
      <dgm:spPr/>
    </dgm:pt>
    <dgm:pt modelId="{4C464DE6-CB14-4EE8-930B-ED890B9DEF76}" type="pres">
      <dgm:prSet presAssocID="{D285734E-4540-4F50-8300-68B515C73F18}" presName="bgRect" presStyleLbl="bgShp" presStyleIdx="1" presStyleCnt="7"/>
      <dgm:spPr/>
    </dgm:pt>
    <dgm:pt modelId="{A59FB69F-B6EB-4283-A3D0-BB9D7740E65B}" type="pres">
      <dgm:prSet presAssocID="{D285734E-4540-4F50-8300-68B515C73F1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74846D7-4C07-4FE3-9101-F5AA00E85982}" type="pres">
      <dgm:prSet presAssocID="{D285734E-4540-4F50-8300-68B515C73F18}" presName="spaceRect" presStyleCnt="0"/>
      <dgm:spPr/>
    </dgm:pt>
    <dgm:pt modelId="{DEFBB38A-F248-4202-A478-A93AD7961BBA}" type="pres">
      <dgm:prSet presAssocID="{D285734E-4540-4F50-8300-68B515C73F18}" presName="parTx" presStyleLbl="revTx" presStyleIdx="1" presStyleCnt="7">
        <dgm:presLayoutVars>
          <dgm:chMax val="0"/>
          <dgm:chPref val="0"/>
        </dgm:presLayoutVars>
      </dgm:prSet>
      <dgm:spPr/>
    </dgm:pt>
    <dgm:pt modelId="{DCFC48EA-3DF3-4A2C-9AAE-3D5073456895}" type="pres">
      <dgm:prSet presAssocID="{E06B6964-A05B-4646-8EBD-20F63DD8C6D4}" presName="sibTrans" presStyleCnt="0"/>
      <dgm:spPr/>
    </dgm:pt>
    <dgm:pt modelId="{1961CA2B-F679-41C1-BD80-989B0E974B71}" type="pres">
      <dgm:prSet presAssocID="{38F155DC-6F1E-4A72-816F-3301172B9247}" presName="compNode" presStyleCnt="0"/>
      <dgm:spPr/>
    </dgm:pt>
    <dgm:pt modelId="{746DAA79-3540-45C7-A6F8-E23669B22F5E}" type="pres">
      <dgm:prSet presAssocID="{38F155DC-6F1E-4A72-816F-3301172B9247}" presName="bgRect" presStyleLbl="bgShp" presStyleIdx="2" presStyleCnt="7"/>
      <dgm:spPr/>
    </dgm:pt>
    <dgm:pt modelId="{7D9E84CD-99DC-480D-8999-AA2BDA69333F}" type="pres">
      <dgm:prSet presAssocID="{38F155DC-6F1E-4A72-816F-3301172B924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A7687BC5-A673-45D7-9219-FBC3261D5B82}" type="pres">
      <dgm:prSet presAssocID="{38F155DC-6F1E-4A72-816F-3301172B9247}" presName="spaceRect" presStyleCnt="0"/>
      <dgm:spPr/>
    </dgm:pt>
    <dgm:pt modelId="{A2F44699-6EFC-4124-9621-AC99B3B4C987}" type="pres">
      <dgm:prSet presAssocID="{38F155DC-6F1E-4A72-816F-3301172B9247}" presName="parTx" presStyleLbl="revTx" presStyleIdx="2" presStyleCnt="7">
        <dgm:presLayoutVars>
          <dgm:chMax val="0"/>
          <dgm:chPref val="0"/>
        </dgm:presLayoutVars>
      </dgm:prSet>
      <dgm:spPr/>
    </dgm:pt>
    <dgm:pt modelId="{9491C829-3B10-4E6D-954A-EF4137CF6520}" type="pres">
      <dgm:prSet presAssocID="{C375D3D6-528F-4700-8FA1-305A2817A13D}" presName="sibTrans" presStyleCnt="0"/>
      <dgm:spPr/>
    </dgm:pt>
    <dgm:pt modelId="{9700A523-E6AB-4625-A39C-180902248C68}" type="pres">
      <dgm:prSet presAssocID="{2A2968A5-ACAF-4022-A44E-391987FDDC1F}" presName="compNode" presStyleCnt="0"/>
      <dgm:spPr/>
    </dgm:pt>
    <dgm:pt modelId="{0EF5DF89-5E14-4545-B34B-43A33285C499}" type="pres">
      <dgm:prSet presAssocID="{2A2968A5-ACAF-4022-A44E-391987FDDC1F}" presName="bgRect" presStyleLbl="bgShp" presStyleIdx="3" presStyleCnt="7"/>
      <dgm:spPr/>
    </dgm:pt>
    <dgm:pt modelId="{FBD5706E-794B-455A-88B9-AFD47CE14840}" type="pres">
      <dgm:prSet presAssocID="{2A2968A5-ACAF-4022-A44E-391987FDDC1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rotLeft"/>
        </a:ext>
      </dgm:extLst>
    </dgm:pt>
    <dgm:pt modelId="{E8CBA953-27F9-4CB0-9343-AEBD13442AAB}" type="pres">
      <dgm:prSet presAssocID="{2A2968A5-ACAF-4022-A44E-391987FDDC1F}" presName="spaceRect" presStyleCnt="0"/>
      <dgm:spPr/>
    </dgm:pt>
    <dgm:pt modelId="{E6346693-F2BB-4A49-A7E1-03032AE675B0}" type="pres">
      <dgm:prSet presAssocID="{2A2968A5-ACAF-4022-A44E-391987FDDC1F}" presName="parTx" presStyleLbl="revTx" presStyleIdx="3" presStyleCnt="7">
        <dgm:presLayoutVars>
          <dgm:chMax val="0"/>
          <dgm:chPref val="0"/>
        </dgm:presLayoutVars>
      </dgm:prSet>
      <dgm:spPr/>
    </dgm:pt>
    <dgm:pt modelId="{3D0867D6-678B-42A4-A416-080CB6C57241}" type="pres">
      <dgm:prSet presAssocID="{3F8B829A-AFC6-4EF4-8310-C7973091C710}" presName="sibTrans" presStyleCnt="0"/>
      <dgm:spPr/>
    </dgm:pt>
    <dgm:pt modelId="{6EF281F4-CCA7-4D94-9416-4AE84A65B27C}" type="pres">
      <dgm:prSet presAssocID="{70B30E78-0B5F-413F-8D35-F0435D5AE3C2}" presName="compNode" presStyleCnt="0"/>
      <dgm:spPr/>
    </dgm:pt>
    <dgm:pt modelId="{7653D5F7-CCBA-462F-A2BE-1D2BEC2EABB1}" type="pres">
      <dgm:prSet presAssocID="{70B30E78-0B5F-413F-8D35-F0435D5AE3C2}" presName="bgRect" presStyleLbl="bgShp" presStyleIdx="4" presStyleCnt="7"/>
      <dgm:spPr/>
    </dgm:pt>
    <dgm:pt modelId="{DA4BE7E3-8DD7-4A6F-B09F-12EE0AE16879}" type="pres">
      <dgm:prSet presAssocID="{70B30E78-0B5F-413F-8D35-F0435D5AE3C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A2FE511E-6035-430B-8915-D35628520410}" type="pres">
      <dgm:prSet presAssocID="{70B30E78-0B5F-413F-8D35-F0435D5AE3C2}" presName="spaceRect" presStyleCnt="0"/>
      <dgm:spPr/>
    </dgm:pt>
    <dgm:pt modelId="{117EF31B-86ED-45E6-9BC0-C48C3C7BD52A}" type="pres">
      <dgm:prSet presAssocID="{70B30E78-0B5F-413F-8D35-F0435D5AE3C2}" presName="parTx" presStyleLbl="revTx" presStyleIdx="4" presStyleCnt="7">
        <dgm:presLayoutVars>
          <dgm:chMax val="0"/>
          <dgm:chPref val="0"/>
        </dgm:presLayoutVars>
      </dgm:prSet>
      <dgm:spPr/>
    </dgm:pt>
    <dgm:pt modelId="{667A2F53-E4DE-4912-983A-AE39EF459872}" type="pres">
      <dgm:prSet presAssocID="{63F232C2-E9E5-407C-9240-4414F7FD64B2}" presName="sibTrans" presStyleCnt="0"/>
      <dgm:spPr/>
    </dgm:pt>
    <dgm:pt modelId="{B20E10A0-8B96-4B97-9705-27A1B1BC2C8B}" type="pres">
      <dgm:prSet presAssocID="{88571F79-BD5F-4A4F-B8DF-98C045197DD0}" presName="compNode" presStyleCnt="0"/>
      <dgm:spPr/>
    </dgm:pt>
    <dgm:pt modelId="{89461C5C-4405-41E2-B7C2-4CC812533145}" type="pres">
      <dgm:prSet presAssocID="{88571F79-BD5F-4A4F-B8DF-98C045197DD0}" presName="bgRect" presStyleLbl="bgShp" presStyleIdx="5" presStyleCnt="7"/>
      <dgm:spPr/>
    </dgm:pt>
    <dgm:pt modelId="{42E742D2-EDDE-4903-BD6E-C9B5F08F2973}" type="pres">
      <dgm:prSet presAssocID="{88571F79-BD5F-4A4F-B8DF-98C045197DD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D31E5C56-4616-4AE7-9453-152BBEE9E4A7}" type="pres">
      <dgm:prSet presAssocID="{88571F79-BD5F-4A4F-B8DF-98C045197DD0}" presName="spaceRect" presStyleCnt="0"/>
      <dgm:spPr/>
    </dgm:pt>
    <dgm:pt modelId="{5CFAABD4-C3DD-44BC-9C40-F2046EE64A8E}" type="pres">
      <dgm:prSet presAssocID="{88571F79-BD5F-4A4F-B8DF-98C045197DD0}" presName="parTx" presStyleLbl="revTx" presStyleIdx="5" presStyleCnt="7">
        <dgm:presLayoutVars>
          <dgm:chMax val="0"/>
          <dgm:chPref val="0"/>
        </dgm:presLayoutVars>
      </dgm:prSet>
      <dgm:spPr/>
    </dgm:pt>
    <dgm:pt modelId="{74AF434C-09B2-42F0-868F-8F5B8D890BCE}" type="pres">
      <dgm:prSet presAssocID="{65A0A25D-CB28-4642-B999-A426FF95D7DC}" presName="sibTrans" presStyleCnt="0"/>
      <dgm:spPr/>
    </dgm:pt>
    <dgm:pt modelId="{D5A64F8C-2712-4498-924A-BFEB3B6F3DE8}" type="pres">
      <dgm:prSet presAssocID="{BC5CFAC9-CA35-4CC2-8D71-89071DFC996E}" presName="compNode" presStyleCnt="0"/>
      <dgm:spPr/>
    </dgm:pt>
    <dgm:pt modelId="{E00AFBC1-7FD1-4869-9F28-DBE08B9E383E}" type="pres">
      <dgm:prSet presAssocID="{BC5CFAC9-CA35-4CC2-8D71-89071DFC996E}" presName="bgRect" presStyleLbl="bgShp" presStyleIdx="6" presStyleCnt="7"/>
      <dgm:spPr/>
    </dgm:pt>
    <dgm:pt modelId="{7862A6E5-2C79-4A31-B1E8-EF7EDF78B164}" type="pres">
      <dgm:prSet presAssocID="{BC5CFAC9-CA35-4CC2-8D71-89071DFC996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732FB6D-CA49-4D85-833E-7B377319A014}" type="pres">
      <dgm:prSet presAssocID="{BC5CFAC9-CA35-4CC2-8D71-89071DFC996E}" presName="spaceRect" presStyleCnt="0"/>
      <dgm:spPr/>
    </dgm:pt>
    <dgm:pt modelId="{FBA873DF-EFEE-45FE-9233-F27140F49424}" type="pres">
      <dgm:prSet presAssocID="{BC5CFAC9-CA35-4CC2-8D71-89071DFC996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C690417-EDF3-42D1-8919-D6C6DAC24BFB}" srcId="{22B782CC-BB30-470D-87D4-910964393CB8}" destId="{2A2968A5-ACAF-4022-A44E-391987FDDC1F}" srcOrd="3" destOrd="0" parTransId="{8BF5A803-FED0-4E36-8590-48027E71B126}" sibTransId="{3F8B829A-AFC6-4EF4-8310-C7973091C710}"/>
    <dgm:cxn modelId="{8AA68631-D8CC-463B-AA68-6A5FB75FD30E}" type="presOf" srcId="{70B30E78-0B5F-413F-8D35-F0435D5AE3C2}" destId="{117EF31B-86ED-45E6-9BC0-C48C3C7BD52A}" srcOrd="0" destOrd="0" presId="urn:microsoft.com/office/officeart/2018/2/layout/IconVerticalSolidList"/>
    <dgm:cxn modelId="{5F414944-AA41-4E76-B8FE-3F3BA5864794}" srcId="{22B782CC-BB30-470D-87D4-910964393CB8}" destId="{70B30E78-0B5F-413F-8D35-F0435D5AE3C2}" srcOrd="4" destOrd="0" parTransId="{0A608AD3-4545-4EF1-94EE-85563ECE2BB2}" sibTransId="{63F232C2-E9E5-407C-9240-4414F7FD64B2}"/>
    <dgm:cxn modelId="{64F6EF77-F58A-4DD2-9A04-1EB1EC9508CD}" type="presOf" srcId="{EDA970C6-ABF7-4396-8C03-E1173C816CED}" destId="{BAFBE250-6E81-42D2-8837-FA279EEE48F5}" srcOrd="0" destOrd="0" presId="urn:microsoft.com/office/officeart/2018/2/layout/IconVerticalSolidList"/>
    <dgm:cxn modelId="{A594AE7E-DBD4-4FA4-BCEA-27D66A9B5C68}" type="presOf" srcId="{D285734E-4540-4F50-8300-68B515C73F18}" destId="{DEFBB38A-F248-4202-A478-A93AD7961BBA}" srcOrd="0" destOrd="0" presId="urn:microsoft.com/office/officeart/2018/2/layout/IconVerticalSolidList"/>
    <dgm:cxn modelId="{7C3B007F-C2E4-46FC-842E-A2F41E61BFBB}" type="presOf" srcId="{88571F79-BD5F-4A4F-B8DF-98C045197DD0}" destId="{5CFAABD4-C3DD-44BC-9C40-F2046EE64A8E}" srcOrd="0" destOrd="0" presId="urn:microsoft.com/office/officeart/2018/2/layout/IconVerticalSolidList"/>
    <dgm:cxn modelId="{B49EAE80-F1D0-4D84-9147-04305E24A59E}" type="presOf" srcId="{2A2968A5-ACAF-4022-A44E-391987FDDC1F}" destId="{E6346693-F2BB-4A49-A7E1-03032AE675B0}" srcOrd="0" destOrd="0" presId="urn:microsoft.com/office/officeart/2018/2/layout/IconVerticalSolidList"/>
    <dgm:cxn modelId="{297F0396-C2C2-4120-A8CA-3530A636D1D1}" srcId="{22B782CC-BB30-470D-87D4-910964393CB8}" destId="{D285734E-4540-4F50-8300-68B515C73F18}" srcOrd="1" destOrd="0" parTransId="{59BA2727-C5F8-46B6-BFE9-90F546CB9D6F}" sibTransId="{E06B6964-A05B-4646-8EBD-20F63DD8C6D4}"/>
    <dgm:cxn modelId="{1AD8A4AA-6475-4AFB-88FD-FA19FDF9FBFB}" srcId="{22B782CC-BB30-470D-87D4-910964393CB8}" destId="{EDA970C6-ABF7-4396-8C03-E1173C816CED}" srcOrd="0" destOrd="0" parTransId="{A15DCD4B-34FE-4917-8617-FAA1F03D7739}" sibTransId="{952C5374-B63F-4908-A99F-7F4645596ABC}"/>
    <dgm:cxn modelId="{E355C8AC-3CA1-42B1-A9F7-BD79E9349936}" type="presOf" srcId="{38F155DC-6F1E-4A72-816F-3301172B9247}" destId="{A2F44699-6EFC-4124-9621-AC99B3B4C987}" srcOrd="0" destOrd="0" presId="urn:microsoft.com/office/officeart/2018/2/layout/IconVerticalSolidList"/>
    <dgm:cxn modelId="{A5DF26B4-7CC7-4983-A5CC-E62CB08708D0}" srcId="{22B782CC-BB30-470D-87D4-910964393CB8}" destId="{38F155DC-6F1E-4A72-816F-3301172B9247}" srcOrd="2" destOrd="0" parTransId="{01EE1056-745F-4859-99EF-2616F888E64C}" sibTransId="{C375D3D6-528F-4700-8FA1-305A2817A13D}"/>
    <dgm:cxn modelId="{57EE03B9-8F18-4033-82B1-F805A18A8FFA}" srcId="{22B782CC-BB30-470D-87D4-910964393CB8}" destId="{88571F79-BD5F-4A4F-B8DF-98C045197DD0}" srcOrd="5" destOrd="0" parTransId="{8879AF74-5359-4996-A74C-AFCD99C0FE9D}" sibTransId="{65A0A25D-CB28-4642-B999-A426FF95D7DC}"/>
    <dgm:cxn modelId="{55E26DCB-2808-45EE-A253-4E5C44AC1E07}" srcId="{22B782CC-BB30-470D-87D4-910964393CB8}" destId="{BC5CFAC9-CA35-4CC2-8D71-89071DFC996E}" srcOrd="6" destOrd="0" parTransId="{E18E6E79-67BC-46F7-AFF7-1E9D849C3077}" sibTransId="{B4E09E5F-0421-4AD6-B183-DC1D2FCD5572}"/>
    <dgm:cxn modelId="{CC8A0ACF-5B62-433D-99C6-D22787B2D571}" type="presOf" srcId="{22B782CC-BB30-470D-87D4-910964393CB8}" destId="{8DB6D899-987A-4B5B-82DE-7A5906FD985C}" srcOrd="0" destOrd="0" presId="urn:microsoft.com/office/officeart/2018/2/layout/IconVerticalSolidList"/>
    <dgm:cxn modelId="{F11255D0-FE5D-41DB-8DB2-7B9FF78D6183}" type="presOf" srcId="{BC5CFAC9-CA35-4CC2-8D71-89071DFC996E}" destId="{FBA873DF-EFEE-45FE-9233-F27140F49424}" srcOrd="0" destOrd="0" presId="urn:microsoft.com/office/officeart/2018/2/layout/IconVerticalSolidList"/>
    <dgm:cxn modelId="{1F353C69-703F-4C93-8017-3AA6ED082D4F}" type="presParOf" srcId="{8DB6D899-987A-4B5B-82DE-7A5906FD985C}" destId="{2E178AF9-F335-482E-BF31-2C1D84E5F0BF}" srcOrd="0" destOrd="0" presId="urn:microsoft.com/office/officeart/2018/2/layout/IconVerticalSolidList"/>
    <dgm:cxn modelId="{E7DBD505-C554-4662-B2EB-09E902A9FEEA}" type="presParOf" srcId="{2E178AF9-F335-482E-BF31-2C1D84E5F0BF}" destId="{8AE073ED-06CD-4C95-9BAD-85990F0D88B5}" srcOrd="0" destOrd="0" presId="urn:microsoft.com/office/officeart/2018/2/layout/IconVerticalSolidList"/>
    <dgm:cxn modelId="{0CD9CBD8-3432-476D-865F-A7152B9A778F}" type="presParOf" srcId="{2E178AF9-F335-482E-BF31-2C1D84E5F0BF}" destId="{0837AB59-C19E-418E-A2CC-49E885E56251}" srcOrd="1" destOrd="0" presId="urn:microsoft.com/office/officeart/2018/2/layout/IconVerticalSolidList"/>
    <dgm:cxn modelId="{FF99972D-15D0-4842-88C9-432EF0A4FF07}" type="presParOf" srcId="{2E178AF9-F335-482E-BF31-2C1D84E5F0BF}" destId="{1269CB10-FB85-4DB6-89AD-B070AED9F2B9}" srcOrd="2" destOrd="0" presId="urn:microsoft.com/office/officeart/2018/2/layout/IconVerticalSolidList"/>
    <dgm:cxn modelId="{8DBC0D5D-086E-4951-A3A0-E630BE9F12B5}" type="presParOf" srcId="{2E178AF9-F335-482E-BF31-2C1D84E5F0BF}" destId="{BAFBE250-6E81-42D2-8837-FA279EEE48F5}" srcOrd="3" destOrd="0" presId="urn:microsoft.com/office/officeart/2018/2/layout/IconVerticalSolidList"/>
    <dgm:cxn modelId="{3BE3AEF8-F276-47B0-A82E-76959AF6B683}" type="presParOf" srcId="{8DB6D899-987A-4B5B-82DE-7A5906FD985C}" destId="{935C98A9-4705-4980-B4DB-F1AA226FF22E}" srcOrd="1" destOrd="0" presId="urn:microsoft.com/office/officeart/2018/2/layout/IconVerticalSolidList"/>
    <dgm:cxn modelId="{EF4EDB54-0E4C-47B9-91DE-9076DFC69060}" type="presParOf" srcId="{8DB6D899-987A-4B5B-82DE-7A5906FD985C}" destId="{E759BC44-3157-466E-8924-E037948BC42B}" srcOrd="2" destOrd="0" presId="urn:microsoft.com/office/officeart/2018/2/layout/IconVerticalSolidList"/>
    <dgm:cxn modelId="{45BF903E-E633-4E0F-A735-F557633D570C}" type="presParOf" srcId="{E759BC44-3157-466E-8924-E037948BC42B}" destId="{4C464DE6-CB14-4EE8-930B-ED890B9DEF76}" srcOrd="0" destOrd="0" presId="urn:microsoft.com/office/officeart/2018/2/layout/IconVerticalSolidList"/>
    <dgm:cxn modelId="{CAD19F33-DE7D-4DC3-9599-97FDC525944A}" type="presParOf" srcId="{E759BC44-3157-466E-8924-E037948BC42B}" destId="{A59FB69F-B6EB-4283-A3D0-BB9D7740E65B}" srcOrd="1" destOrd="0" presId="urn:microsoft.com/office/officeart/2018/2/layout/IconVerticalSolidList"/>
    <dgm:cxn modelId="{16207997-E530-45F2-98B0-6ADFAF7DB256}" type="presParOf" srcId="{E759BC44-3157-466E-8924-E037948BC42B}" destId="{F74846D7-4C07-4FE3-9101-F5AA00E85982}" srcOrd="2" destOrd="0" presId="urn:microsoft.com/office/officeart/2018/2/layout/IconVerticalSolidList"/>
    <dgm:cxn modelId="{B91326F0-42A4-4745-9303-86D463A60BF8}" type="presParOf" srcId="{E759BC44-3157-466E-8924-E037948BC42B}" destId="{DEFBB38A-F248-4202-A478-A93AD7961BBA}" srcOrd="3" destOrd="0" presId="urn:microsoft.com/office/officeart/2018/2/layout/IconVerticalSolidList"/>
    <dgm:cxn modelId="{E3BFF19B-76BD-4D1D-BC55-8A31CDCCCF4F}" type="presParOf" srcId="{8DB6D899-987A-4B5B-82DE-7A5906FD985C}" destId="{DCFC48EA-3DF3-4A2C-9AAE-3D5073456895}" srcOrd="3" destOrd="0" presId="urn:microsoft.com/office/officeart/2018/2/layout/IconVerticalSolidList"/>
    <dgm:cxn modelId="{1D3629F7-FBCB-43C1-9470-EE9881912832}" type="presParOf" srcId="{8DB6D899-987A-4B5B-82DE-7A5906FD985C}" destId="{1961CA2B-F679-41C1-BD80-989B0E974B71}" srcOrd="4" destOrd="0" presId="urn:microsoft.com/office/officeart/2018/2/layout/IconVerticalSolidList"/>
    <dgm:cxn modelId="{231DB0F1-CE22-47CB-96BE-A77F9C790503}" type="presParOf" srcId="{1961CA2B-F679-41C1-BD80-989B0E974B71}" destId="{746DAA79-3540-45C7-A6F8-E23669B22F5E}" srcOrd="0" destOrd="0" presId="urn:microsoft.com/office/officeart/2018/2/layout/IconVerticalSolidList"/>
    <dgm:cxn modelId="{3BDE5CFE-5267-46F1-9130-C440BAD94555}" type="presParOf" srcId="{1961CA2B-F679-41C1-BD80-989B0E974B71}" destId="{7D9E84CD-99DC-480D-8999-AA2BDA69333F}" srcOrd="1" destOrd="0" presId="urn:microsoft.com/office/officeart/2018/2/layout/IconVerticalSolidList"/>
    <dgm:cxn modelId="{0ED95832-686C-4DBD-B200-0845026E5EC0}" type="presParOf" srcId="{1961CA2B-F679-41C1-BD80-989B0E974B71}" destId="{A7687BC5-A673-45D7-9219-FBC3261D5B82}" srcOrd="2" destOrd="0" presId="urn:microsoft.com/office/officeart/2018/2/layout/IconVerticalSolidList"/>
    <dgm:cxn modelId="{AA629C46-5C4D-49B3-B16D-52F79D7BC9D9}" type="presParOf" srcId="{1961CA2B-F679-41C1-BD80-989B0E974B71}" destId="{A2F44699-6EFC-4124-9621-AC99B3B4C987}" srcOrd="3" destOrd="0" presId="urn:microsoft.com/office/officeart/2018/2/layout/IconVerticalSolidList"/>
    <dgm:cxn modelId="{6C8534C1-CA11-4736-8087-72739C1F0BE2}" type="presParOf" srcId="{8DB6D899-987A-4B5B-82DE-7A5906FD985C}" destId="{9491C829-3B10-4E6D-954A-EF4137CF6520}" srcOrd="5" destOrd="0" presId="urn:microsoft.com/office/officeart/2018/2/layout/IconVerticalSolidList"/>
    <dgm:cxn modelId="{9E119090-A86F-485E-9750-CEE690CA8BD5}" type="presParOf" srcId="{8DB6D899-987A-4B5B-82DE-7A5906FD985C}" destId="{9700A523-E6AB-4625-A39C-180902248C68}" srcOrd="6" destOrd="0" presId="urn:microsoft.com/office/officeart/2018/2/layout/IconVerticalSolidList"/>
    <dgm:cxn modelId="{F9D46396-8951-460D-ACD4-D739610726D8}" type="presParOf" srcId="{9700A523-E6AB-4625-A39C-180902248C68}" destId="{0EF5DF89-5E14-4545-B34B-43A33285C499}" srcOrd="0" destOrd="0" presId="urn:microsoft.com/office/officeart/2018/2/layout/IconVerticalSolidList"/>
    <dgm:cxn modelId="{EBB1E9EA-44DA-4C5C-B1FD-EA8EA0053613}" type="presParOf" srcId="{9700A523-E6AB-4625-A39C-180902248C68}" destId="{FBD5706E-794B-455A-88B9-AFD47CE14840}" srcOrd="1" destOrd="0" presId="urn:microsoft.com/office/officeart/2018/2/layout/IconVerticalSolidList"/>
    <dgm:cxn modelId="{07A24951-1A4C-41E2-AFEC-85FF7F9EE7EC}" type="presParOf" srcId="{9700A523-E6AB-4625-A39C-180902248C68}" destId="{E8CBA953-27F9-4CB0-9343-AEBD13442AAB}" srcOrd="2" destOrd="0" presId="urn:microsoft.com/office/officeart/2018/2/layout/IconVerticalSolidList"/>
    <dgm:cxn modelId="{62CE8287-FA37-4D1D-AB31-6A876BEAFE18}" type="presParOf" srcId="{9700A523-E6AB-4625-A39C-180902248C68}" destId="{E6346693-F2BB-4A49-A7E1-03032AE675B0}" srcOrd="3" destOrd="0" presId="urn:microsoft.com/office/officeart/2018/2/layout/IconVerticalSolidList"/>
    <dgm:cxn modelId="{449515C5-BF2D-49C5-BB29-300207B1C3BA}" type="presParOf" srcId="{8DB6D899-987A-4B5B-82DE-7A5906FD985C}" destId="{3D0867D6-678B-42A4-A416-080CB6C57241}" srcOrd="7" destOrd="0" presId="urn:microsoft.com/office/officeart/2018/2/layout/IconVerticalSolidList"/>
    <dgm:cxn modelId="{541CF55A-8E97-4B91-950A-038DC1A4903E}" type="presParOf" srcId="{8DB6D899-987A-4B5B-82DE-7A5906FD985C}" destId="{6EF281F4-CCA7-4D94-9416-4AE84A65B27C}" srcOrd="8" destOrd="0" presId="urn:microsoft.com/office/officeart/2018/2/layout/IconVerticalSolidList"/>
    <dgm:cxn modelId="{5D79EA21-AD7E-4039-B109-773EE52F8867}" type="presParOf" srcId="{6EF281F4-CCA7-4D94-9416-4AE84A65B27C}" destId="{7653D5F7-CCBA-462F-A2BE-1D2BEC2EABB1}" srcOrd="0" destOrd="0" presId="urn:microsoft.com/office/officeart/2018/2/layout/IconVerticalSolidList"/>
    <dgm:cxn modelId="{2E6889CD-94A4-4FB1-9F7F-4C666644CB41}" type="presParOf" srcId="{6EF281F4-CCA7-4D94-9416-4AE84A65B27C}" destId="{DA4BE7E3-8DD7-4A6F-B09F-12EE0AE16879}" srcOrd="1" destOrd="0" presId="urn:microsoft.com/office/officeart/2018/2/layout/IconVerticalSolidList"/>
    <dgm:cxn modelId="{762C9DCA-F1BB-4C6C-88B7-1717190AD49D}" type="presParOf" srcId="{6EF281F4-CCA7-4D94-9416-4AE84A65B27C}" destId="{A2FE511E-6035-430B-8915-D35628520410}" srcOrd="2" destOrd="0" presId="urn:microsoft.com/office/officeart/2018/2/layout/IconVerticalSolidList"/>
    <dgm:cxn modelId="{42AFEB42-5FC4-4B52-BC3B-AB33E0EA55C1}" type="presParOf" srcId="{6EF281F4-CCA7-4D94-9416-4AE84A65B27C}" destId="{117EF31B-86ED-45E6-9BC0-C48C3C7BD52A}" srcOrd="3" destOrd="0" presId="urn:microsoft.com/office/officeart/2018/2/layout/IconVerticalSolidList"/>
    <dgm:cxn modelId="{1320D4A0-7B35-4DA6-8027-FD0511C8690E}" type="presParOf" srcId="{8DB6D899-987A-4B5B-82DE-7A5906FD985C}" destId="{667A2F53-E4DE-4912-983A-AE39EF459872}" srcOrd="9" destOrd="0" presId="urn:microsoft.com/office/officeart/2018/2/layout/IconVerticalSolidList"/>
    <dgm:cxn modelId="{748F939B-65DD-4DE5-8F76-3CAD2351BCD7}" type="presParOf" srcId="{8DB6D899-987A-4B5B-82DE-7A5906FD985C}" destId="{B20E10A0-8B96-4B97-9705-27A1B1BC2C8B}" srcOrd="10" destOrd="0" presId="urn:microsoft.com/office/officeart/2018/2/layout/IconVerticalSolidList"/>
    <dgm:cxn modelId="{BCC83F3B-816B-42A6-A97E-B3BAE5DB5BB6}" type="presParOf" srcId="{B20E10A0-8B96-4B97-9705-27A1B1BC2C8B}" destId="{89461C5C-4405-41E2-B7C2-4CC812533145}" srcOrd="0" destOrd="0" presId="urn:microsoft.com/office/officeart/2018/2/layout/IconVerticalSolidList"/>
    <dgm:cxn modelId="{799E28FB-2AD7-450C-A5FA-C62B27612ED9}" type="presParOf" srcId="{B20E10A0-8B96-4B97-9705-27A1B1BC2C8B}" destId="{42E742D2-EDDE-4903-BD6E-C9B5F08F2973}" srcOrd="1" destOrd="0" presId="urn:microsoft.com/office/officeart/2018/2/layout/IconVerticalSolidList"/>
    <dgm:cxn modelId="{BEFA2718-18FF-403A-B786-C57F04BEEC0B}" type="presParOf" srcId="{B20E10A0-8B96-4B97-9705-27A1B1BC2C8B}" destId="{D31E5C56-4616-4AE7-9453-152BBEE9E4A7}" srcOrd="2" destOrd="0" presId="urn:microsoft.com/office/officeart/2018/2/layout/IconVerticalSolidList"/>
    <dgm:cxn modelId="{75408928-DD36-46B9-93D5-A33091F6C085}" type="presParOf" srcId="{B20E10A0-8B96-4B97-9705-27A1B1BC2C8B}" destId="{5CFAABD4-C3DD-44BC-9C40-F2046EE64A8E}" srcOrd="3" destOrd="0" presId="urn:microsoft.com/office/officeart/2018/2/layout/IconVerticalSolidList"/>
    <dgm:cxn modelId="{3AF8ECD5-2ABC-409D-B96E-B32FFF30524B}" type="presParOf" srcId="{8DB6D899-987A-4B5B-82DE-7A5906FD985C}" destId="{74AF434C-09B2-42F0-868F-8F5B8D890BCE}" srcOrd="11" destOrd="0" presId="urn:microsoft.com/office/officeart/2018/2/layout/IconVerticalSolidList"/>
    <dgm:cxn modelId="{88F0870D-0320-4758-978E-44DEB5201168}" type="presParOf" srcId="{8DB6D899-987A-4B5B-82DE-7A5906FD985C}" destId="{D5A64F8C-2712-4498-924A-BFEB3B6F3DE8}" srcOrd="12" destOrd="0" presId="urn:microsoft.com/office/officeart/2018/2/layout/IconVerticalSolidList"/>
    <dgm:cxn modelId="{5FB94D4A-E2B7-425C-B4D1-0A07E7114666}" type="presParOf" srcId="{D5A64F8C-2712-4498-924A-BFEB3B6F3DE8}" destId="{E00AFBC1-7FD1-4869-9F28-DBE08B9E383E}" srcOrd="0" destOrd="0" presId="urn:microsoft.com/office/officeart/2018/2/layout/IconVerticalSolidList"/>
    <dgm:cxn modelId="{14B2E666-D107-43CB-AE7F-126A25C7E82D}" type="presParOf" srcId="{D5A64F8C-2712-4498-924A-BFEB3B6F3DE8}" destId="{7862A6E5-2C79-4A31-B1E8-EF7EDF78B164}" srcOrd="1" destOrd="0" presId="urn:microsoft.com/office/officeart/2018/2/layout/IconVerticalSolidList"/>
    <dgm:cxn modelId="{5E7235B7-7A2B-41C4-B5FE-72EEFF8F8B19}" type="presParOf" srcId="{D5A64F8C-2712-4498-924A-BFEB3B6F3DE8}" destId="{F732FB6D-CA49-4D85-833E-7B377319A014}" srcOrd="2" destOrd="0" presId="urn:microsoft.com/office/officeart/2018/2/layout/IconVerticalSolidList"/>
    <dgm:cxn modelId="{B9759013-00B9-4758-B7A9-85194F3A1E1C}" type="presParOf" srcId="{D5A64F8C-2712-4498-924A-BFEB3B6F3DE8}" destId="{FBA873DF-EFEE-45FE-9233-F27140F494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ED839F-2306-46AE-817C-B4E65E67283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65C479B-D096-434D-89A6-BA8542BBBC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 Rounded MT Bold" panose="020F0704030504030204" pitchFamily="34" charset="0"/>
            </a:rPr>
            <a:t>That would be all!!</a:t>
          </a:r>
        </a:p>
      </dgm:t>
    </dgm:pt>
    <dgm:pt modelId="{1DF047BE-06A0-4126-918C-B948CA7C9DBC}" type="parTrans" cxnId="{87471641-7AC1-40FB-A91A-62308816859F}">
      <dgm:prSet/>
      <dgm:spPr/>
      <dgm:t>
        <a:bodyPr/>
        <a:lstStyle/>
        <a:p>
          <a:endParaRPr lang="en-US"/>
        </a:p>
      </dgm:t>
    </dgm:pt>
    <dgm:pt modelId="{EFADC893-E22B-4FD9-A213-CFD5DE2A95B8}" type="sibTrans" cxnId="{87471641-7AC1-40FB-A91A-62308816859F}">
      <dgm:prSet/>
      <dgm:spPr/>
      <dgm:t>
        <a:bodyPr/>
        <a:lstStyle/>
        <a:p>
          <a:endParaRPr lang="en-US"/>
        </a:p>
      </dgm:t>
    </dgm:pt>
    <dgm:pt modelId="{AF95D352-99CC-4BB6-89E4-CB5E317A62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 Rounded MT Bold" panose="020F0704030504030204" pitchFamily="34" charset="0"/>
            </a:rPr>
            <a:t>Thank you</a:t>
          </a:r>
        </a:p>
      </dgm:t>
    </dgm:pt>
    <dgm:pt modelId="{87B20667-0E53-412B-9084-F0D8CD65C6C9}" type="parTrans" cxnId="{3F3E97EE-11F8-4225-9779-B42BDD2415B7}">
      <dgm:prSet/>
      <dgm:spPr/>
      <dgm:t>
        <a:bodyPr/>
        <a:lstStyle/>
        <a:p>
          <a:endParaRPr lang="en-US"/>
        </a:p>
      </dgm:t>
    </dgm:pt>
    <dgm:pt modelId="{78210D43-5DF5-40F2-8FAE-1CB0D4BBF0B2}" type="sibTrans" cxnId="{3F3E97EE-11F8-4225-9779-B42BDD2415B7}">
      <dgm:prSet/>
      <dgm:spPr/>
      <dgm:t>
        <a:bodyPr/>
        <a:lstStyle/>
        <a:p>
          <a:endParaRPr lang="en-US"/>
        </a:p>
      </dgm:t>
    </dgm:pt>
    <dgm:pt modelId="{71973829-1ABA-430B-B2DB-06FB319AD8C4}" type="pres">
      <dgm:prSet presAssocID="{E0ED839F-2306-46AE-817C-B4E65E672837}" presName="root" presStyleCnt="0">
        <dgm:presLayoutVars>
          <dgm:dir/>
          <dgm:resizeHandles val="exact"/>
        </dgm:presLayoutVars>
      </dgm:prSet>
      <dgm:spPr/>
    </dgm:pt>
    <dgm:pt modelId="{3115B422-5A05-4777-AB81-DCF8DA4C619E}" type="pres">
      <dgm:prSet presAssocID="{E65C479B-D096-434D-89A6-BA8542BBBC65}" presName="compNode" presStyleCnt="0"/>
      <dgm:spPr/>
    </dgm:pt>
    <dgm:pt modelId="{1206EFEA-05E6-499D-BE25-562D2C7E43EB}" type="pres">
      <dgm:prSet presAssocID="{E65C479B-D096-434D-89A6-BA8542BBBC6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5540F5C-804F-448A-B1E5-42CA3273D305}" type="pres">
      <dgm:prSet presAssocID="{E65C479B-D096-434D-89A6-BA8542BBBC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EAE38E1-5EBE-40EF-8BD9-81BEFCC65B3F}" type="pres">
      <dgm:prSet presAssocID="{E65C479B-D096-434D-89A6-BA8542BBBC65}" presName="spaceRect" presStyleCnt="0"/>
      <dgm:spPr/>
    </dgm:pt>
    <dgm:pt modelId="{59A676C2-2C72-414B-A837-6878FADB98C3}" type="pres">
      <dgm:prSet presAssocID="{E65C479B-D096-434D-89A6-BA8542BBBC65}" presName="textRect" presStyleLbl="revTx" presStyleIdx="0" presStyleCnt="2">
        <dgm:presLayoutVars>
          <dgm:chMax val="1"/>
          <dgm:chPref val="1"/>
        </dgm:presLayoutVars>
      </dgm:prSet>
      <dgm:spPr/>
    </dgm:pt>
    <dgm:pt modelId="{E1C914C5-F7B4-41CA-A683-C76C1839E119}" type="pres">
      <dgm:prSet presAssocID="{EFADC893-E22B-4FD9-A213-CFD5DE2A95B8}" presName="sibTrans" presStyleCnt="0"/>
      <dgm:spPr/>
    </dgm:pt>
    <dgm:pt modelId="{E8FEBFEF-EEE6-4082-BE29-31D159C37F23}" type="pres">
      <dgm:prSet presAssocID="{AF95D352-99CC-4BB6-89E4-CB5E317A6255}" presName="compNode" presStyleCnt="0"/>
      <dgm:spPr/>
    </dgm:pt>
    <dgm:pt modelId="{6EE8F59C-D728-4BFC-B2BE-28309C326AA5}" type="pres">
      <dgm:prSet presAssocID="{AF95D352-99CC-4BB6-89E4-CB5E317A625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147B8C9-D632-4E27-B4DB-54A07CC49AD3}" type="pres">
      <dgm:prSet presAssocID="{AF95D352-99CC-4BB6-89E4-CB5E317A62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605E4E5-1977-4845-98B1-0CC4D96C737C}" type="pres">
      <dgm:prSet presAssocID="{AF95D352-99CC-4BB6-89E4-CB5E317A6255}" presName="spaceRect" presStyleCnt="0"/>
      <dgm:spPr/>
    </dgm:pt>
    <dgm:pt modelId="{BFB27D9F-FD15-4B3C-9AA4-A1AF21345C6E}" type="pres">
      <dgm:prSet presAssocID="{AF95D352-99CC-4BB6-89E4-CB5E317A625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70DD72B-314C-4CC0-93D8-DC72CD94B34A}" type="presOf" srcId="{E0ED839F-2306-46AE-817C-B4E65E672837}" destId="{71973829-1ABA-430B-B2DB-06FB319AD8C4}" srcOrd="0" destOrd="0" presId="urn:microsoft.com/office/officeart/2018/5/layout/IconLeafLabelList"/>
    <dgm:cxn modelId="{87471641-7AC1-40FB-A91A-62308816859F}" srcId="{E0ED839F-2306-46AE-817C-B4E65E672837}" destId="{E65C479B-D096-434D-89A6-BA8542BBBC65}" srcOrd="0" destOrd="0" parTransId="{1DF047BE-06A0-4126-918C-B948CA7C9DBC}" sibTransId="{EFADC893-E22B-4FD9-A213-CFD5DE2A95B8}"/>
    <dgm:cxn modelId="{747C9BC8-084B-41B1-9742-94F757428119}" type="presOf" srcId="{E65C479B-D096-434D-89A6-BA8542BBBC65}" destId="{59A676C2-2C72-414B-A837-6878FADB98C3}" srcOrd="0" destOrd="0" presId="urn:microsoft.com/office/officeart/2018/5/layout/IconLeafLabelList"/>
    <dgm:cxn modelId="{C04402ED-FB36-4821-ADF7-055F0909DA4F}" type="presOf" srcId="{AF95D352-99CC-4BB6-89E4-CB5E317A6255}" destId="{BFB27D9F-FD15-4B3C-9AA4-A1AF21345C6E}" srcOrd="0" destOrd="0" presId="urn:microsoft.com/office/officeart/2018/5/layout/IconLeafLabelList"/>
    <dgm:cxn modelId="{3F3E97EE-11F8-4225-9779-B42BDD2415B7}" srcId="{E0ED839F-2306-46AE-817C-B4E65E672837}" destId="{AF95D352-99CC-4BB6-89E4-CB5E317A6255}" srcOrd="1" destOrd="0" parTransId="{87B20667-0E53-412B-9084-F0D8CD65C6C9}" sibTransId="{78210D43-5DF5-40F2-8FAE-1CB0D4BBF0B2}"/>
    <dgm:cxn modelId="{6C49BEE8-4544-4E8A-BF62-F45BB3F7128C}" type="presParOf" srcId="{71973829-1ABA-430B-B2DB-06FB319AD8C4}" destId="{3115B422-5A05-4777-AB81-DCF8DA4C619E}" srcOrd="0" destOrd="0" presId="urn:microsoft.com/office/officeart/2018/5/layout/IconLeafLabelList"/>
    <dgm:cxn modelId="{C0FA2AEE-25C9-4279-9EBA-79AC6E300F71}" type="presParOf" srcId="{3115B422-5A05-4777-AB81-DCF8DA4C619E}" destId="{1206EFEA-05E6-499D-BE25-562D2C7E43EB}" srcOrd="0" destOrd="0" presId="urn:microsoft.com/office/officeart/2018/5/layout/IconLeafLabelList"/>
    <dgm:cxn modelId="{2F11F379-05E2-44FA-80CB-56493F415F2F}" type="presParOf" srcId="{3115B422-5A05-4777-AB81-DCF8DA4C619E}" destId="{D5540F5C-804F-448A-B1E5-42CA3273D305}" srcOrd="1" destOrd="0" presId="urn:microsoft.com/office/officeart/2018/5/layout/IconLeafLabelList"/>
    <dgm:cxn modelId="{5AAE30D2-4589-4DFB-BB47-55EEF61C4452}" type="presParOf" srcId="{3115B422-5A05-4777-AB81-DCF8DA4C619E}" destId="{6EAE38E1-5EBE-40EF-8BD9-81BEFCC65B3F}" srcOrd="2" destOrd="0" presId="urn:microsoft.com/office/officeart/2018/5/layout/IconLeafLabelList"/>
    <dgm:cxn modelId="{8C1C31A1-C84B-462C-B7D1-53BE6F14E6FA}" type="presParOf" srcId="{3115B422-5A05-4777-AB81-DCF8DA4C619E}" destId="{59A676C2-2C72-414B-A837-6878FADB98C3}" srcOrd="3" destOrd="0" presId="urn:microsoft.com/office/officeart/2018/5/layout/IconLeafLabelList"/>
    <dgm:cxn modelId="{EA541D84-B8A0-4E01-8B7D-8DBE99621F46}" type="presParOf" srcId="{71973829-1ABA-430B-B2DB-06FB319AD8C4}" destId="{E1C914C5-F7B4-41CA-A683-C76C1839E119}" srcOrd="1" destOrd="0" presId="urn:microsoft.com/office/officeart/2018/5/layout/IconLeafLabelList"/>
    <dgm:cxn modelId="{B74D153C-EDD6-4292-B6CF-8C64204BB0EB}" type="presParOf" srcId="{71973829-1ABA-430B-B2DB-06FB319AD8C4}" destId="{E8FEBFEF-EEE6-4082-BE29-31D159C37F23}" srcOrd="2" destOrd="0" presId="urn:microsoft.com/office/officeart/2018/5/layout/IconLeafLabelList"/>
    <dgm:cxn modelId="{63B31BA0-7DB8-42DC-A690-6A14C82D6BC3}" type="presParOf" srcId="{E8FEBFEF-EEE6-4082-BE29-31D159C37F23}" destId="{6EE8F59C-D728-4BFC-B2BE-28309C326AA5}" srcOrd="0" destOrd="0" presId="urn:microsoft.com/office/officeart/2018/5/layout/IconLeafLabelList"/>
    <dgm:cxn modelId="{AFCFE5DE-3931-4724-856C-F2EBCDC558AF}" type="presParOf" srcId="{E8FEBFEF-EEE6-4082-BE29-31D159C37F23}" destId="{1147B8C9-D632-4E27-B4DB-54A07CC49AD3}" srcOrd="1" destOrd="0" presId="urn:microsoft.com/office/officeart/2018/5/layout/IconLeafLabelList"/>
    <dgm:cxn modelId="{06C50BCA-5643-4ADD-811B-C4D86FDC279E}" type="presParOf" srcId="{E8FEBFEF-EEE6-4082-BE29-31D159C37F23}" destId="{A605E4E5-1977-4845-98B1-0CC4D96C737C}" srcOrd="2" destOrd="0" presId="urn:microsoft.com/office/officeart/2018/5/layout/IconLeafLabelList"/>
    <dgm:cxn modelId="{4087DFD9-F41C-4747-AF02-5B081740A50D}" type="presParOf" srcId="{E8FEBFEF-EEE6-4082-BE29-31D159C37F23}" destId="{BFB27D9F-FD15-4B3C-9AA4-A1AF21345C6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073ED-06CD-4C95-9BAD-85990F0D88B5}">
      <dsp:nvSpPr>
        <dsp:cNvPr id="0" name=""/>
        <dsp:cNvSpPr/>
      </dsp:nvSpPr>
      <dsp:spPr>
        <a:xfrm>
          <a:off x="0" y="483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7AB59-C19E-418E-A2CC-49E885E56251}">
      <dsp:nvSpPr>
        <dsp:cNvPr id="0" name=""/>
        <dsp:cNvSpPr/>
      </dsp:nvSpPr>
      <dsp:spPr>
        <a:xfrm>
          <a:off x="201262" y="150182"/>
          <a:ext cx="365930" cy="3659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BE250-6E81-42D2-8837-FA279EEE48F5}">
      <dsp:nvSpPr>
        <dsp:cNvPr id="0" name=""/>
        <dsp:cNvSpPr/>
      </dsp:nvSpPr>
      <dsp:spPr>
        <a:xfrm>
          <a:off x="768454" y="483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light weight</a:t>
          </a:r>
          <a:endParaRPr lang="en-US" sz="1600" kern="1200"/>
        </a:p>
      </dsp:txBody>
      <dsp:txXfrm>
        <a:off x="768454" y="483"/>
        <a:ext cx="5479945" cy="665328"/>
      </dsp:txXfrm>
    </dsp:sp>
    <dsp:sp modelId="{4C464DE6-CB14-4EE8-930B-ED890B9DEF76}">
      <dsp:nvSpPr>
        <dsp:cNvPr id="0" name=""/>
        <dsp:cNvSpPr/>
      </dsp:nvSpPr>
      <dsp:spPr>
        <a:xfrm>
          <a:off x="0" y="832144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FB69F-B6EB-4283-A3D0-BB9D7740E65B}">
      <dsp:nvSpPr>
        <dsp:cNvPr id="0" name=""/>
        <dsp:cNvSpPr/>
      </dsp:nvSpPr>
      <dsp:spPr>
        <a:xfrm>
          <a:off x="201262" y="981843"/>
          <a:ext cx="365930" cy="3659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BB38A-F248-4202-A478-A93AD7961BBA}">
      <dsp:nvSpPr>
        <dsp:cNvPr id="0" name=""/>
        <dsp:cNvSpPr/>
      </dsp:nvSpPr>
      <dsp:spPr>
        <a:xfrm>
          <a:off x="768454" y="832144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real time </a:t>
          </a:r>
          <a:endParaRPr lang="en-US" sz="1600" kern="1200"/>
        </a:p>
      </dsp:txBody>
      <dsp:txXfrm>
        <a:off x="768454" y="832144"/>
        <a:ext cx="5479945" cy="665328"/>
      </dsp:txXfrm>
    </dsp:sp>
    <dsp:sp modelId="{746DAA79-3540-45C7-A6F8-E23669B22F5E}">
      <dsp:nvSpPr>
        <dsp:cNvPr id="0" name=""/>
        <dsp:cNvSpPr/>
      </dsp:nvSpPr>
      <dsp:spPr>
        <a:xfrm>
          <a:off x="0" y="1663805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E84CD-99DC-480D-8999-AA2BDA69333F}">
      <dsp:nvSpPr>
        <dsp:cNvPr id="0" name=""/>
        <dsp:cNvSpPr/>
      </dsp:nvSpPr>
      <dsp:spPr>
        <a:xfrm>
          <a:off x="201262" y="1813504"/>
          <a:ext cx="365930" cy="3659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44699-6EFC-4124-9621-AC99B3B4C987}">
      <dsp:nvSpPr>
        <dsp:cNvPr id="0" name=""/>
        <dsp:cNvSpPr/>
      </dsp:nvSpPr>
      <dsp:spPr>
        <a:xfrm>
          <a:off x="768454" y="1663805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cost effective</a:t>
          </a:r>
          <a:endParaRPr lang="en-US" sz="1600" kern="1200"/>
        </a:p>
      </dsp:txBody>
      <dsp:txXfrm>
        <a:off x="768454" y="1663805"/>
        <a:ext cx="5479945" cy="665328"/>
      </dsp:txXfrm>
    </dsp:sp>
    <dsp:sp modelId="{0EF5DF89-5E14-4545-B34B-43A33285C499}">
      <dsp:nvSpPr>
        <dsp:cNvPr id="0" name=""/>
        <dsp:cNvSpPr/>
      </dsp:nvSpPr>
      <dsp:spPr>
        <a:xfrm>
          <a:off x="0" y="2495467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5706E-794B-455A-88B9-AFD47CE14840}">
      <dsp:nvSpPr>
        <dsp:cNvPr id="0" name=""/>
        <dsp:cNvSpPr/>
      </dsp:nvSpPr>
      <dsp:spPr>
        <a:xfrm>
          <a:off x="201262" y="2645166"/>
          <a:ext cx="365930" cy="3659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46693-F2BB-4A49-A7E1-03032AE675B0}">
      <dsp:nvSpPr>
        <dsp:cNvPr id="0" name=""/>
        <dsp:cNvSpPr/>
      </dsp:nvSpPr>
      <dsp:spPr>
        <a:xfrm>
          <a:off x="768454" y="2495467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less complex </a:t>
          </a:r>
          <a:endParaRPr lang="en-US" sz="1600" kern="1200"/>
        </a:p>
      </dsp:txBody>
      <dsp:txXfrm>
        <a:off x="768454" y="2495467"/>
        <a:ext cx="5479945" cy="665328"/>
      </dsp:txXfrm>
    </dsp:sp>
    <dsp:sp modelId="{7653D5F7-CCBA-462F-A2BE-1D2BEC2EABB1}">
      <dsp:nvSpPr>
        <dsp:cNvPr id="0" name=""/>
        <dsp:cNvSpPr/>
      </dsp:nvSpPr>
      <dsp:spPr>
        <a:xfrm>
          <a:off x="0" y="3327128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BE7E3-8DD7-4A6F-B09F-12EE0AE16879}">
      <dsp:nvSpPr>
        <dsp:cNvPr id="0" name=""/>
        <dsp:cNvSpPr/>
      </dsp:nvSpPr>
      <dsp:spPr>
        <a:xfrm>
          <a:off x="201262" y="3476827"/>
          <a:ext cx="365930" cy="3659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EF31B-86ED-45E6-9BC0-C48C3C7BD52A}">
      <dsp:nvSpPr>
        <dsp:cNvPr id="0" name=""/>
        <dsp:cNvSpPr/>
      </dsp:nvSpPr>
      <dsp:spPr>
        <a:xfrm>
          <a:off x="768454" y="3327128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energy efficient</a:t>
          </a:r>
          <a:endParaRPr lang="en-US" sz="1600" kern="1200"/>
        </a:p>
      </dsp:txBody>
      <dsp:txXfrm>
        <a:off x="768454" y="3327128"/>
        <a:ext cx="5479945" cy="665328"/>
      </dsp:txXfrm>
    </dsp:sp>
    <dsp:sp modelId="{89461C5C-4405-41E2-B7C2-4CC812533145}">
      <dsp:nvSpPr>
        <dsp:cNvPr id="0" name=""/>
        <dsp:cNvSpPr/>
      </dsp:nvSpPr>
      <dsp:spPr>
        <a:xfrm>
          <a:off x="0" y="4158789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742D2-EDDE-4903-BD6E-C9B5F08F2973}">
      <dsp:nvSpPr>
        <dsp:cNvPr id="0" name=""/>
        <dsp:cNvSpPr/>
      </dsp:nvSpPr>
      <dsp:spPr>
        <a:xfrm>
          <a:off x="201262" y="4308488"/>
          <a:ext cx="365930" cy="36593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AABD4-C3DD-44BC-9C40-F2046EE64A8E}">
      <dsp:nvSpPr>
        <dsp:cNvPr id="0" name=""/>
        <dsp:cNvSpPr/>
      </dsp:nvSpPr>
      <dsp:spPr>
        <a:xfrm>
          <a:off x="768454" y="4158789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most suited for short distance communication</a:t>
          </a:r>
          <a:endParaRPr lang="en-US" sz="1600" kern="1200"/>
        </a:p>
      </dsp:txBody>
      <dsp:txXfrm>
        <a:off x="768454" y="4158789"/>
        <a:ext cx="5479945" cy="665328"/>
      </dsp:txXfrm>
    </dsp:sp>
    <dsp:sp modelId="{E00AFBC1-7FD1-4869-9F28-DBE08B9E383E}">
      <dsp:nvSpPr>
        <dsp:cNvPr id="0" name=""/>
        <dsp:cNvSpPr/>
      </dsp:nvSpPr>
      <dsp:spPr>
        <a:xfrm>
          <a:off x="0" y="4990450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2A6E5-2C79-4A31-B1E8-EF7EDF78B164}">
      <dsp:nvSpPr>
        <dsp:cNvPr id="0" name=""/>
        <dsp:cNvSpPr/>
      </dsp:nvSpPr>
      <dsp:spPr>
        <a:xfrm>
          <a:off x="201262" y="5140149"/>
          <a:ext cx="365930" cy="36593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873DF-EFEE-45FE-9233-F27140F49424}">
      <dsp:nvSpPr>
        <dsp:cNvPr id="0" name=""/>
        <dsp:cNvSpPr/>
      </dsp:nvSpPr>
      <dsp:spPr>
        <a:xfrm>
          <a:off x="768454" y="4990450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Allows monitoring on smart devices like phones in real time.</a:t>
          </a:r>
        </a:p>
      </dsp:txBody>
      <dsp:txXfrm>
        <a:off x="768454" y="4990450"/>
        <a:ext cx="5479945" cy="665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6EFEA-05E6-499D-BE25-562D2C7E43EB}">
      <dsp:nvSpPr>
        <dsp:cNvPr id="0" name=""/>
        <dsp:cNvSpPr/>
      </dsp:nvSpPr>
      <dsp:spPr>
        <a:xfrm>
          <a:off x="2239533" y="39699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40F5C-804F-448A-B1E5-42CA3273D305}">
      <dsp:nvSpPr>
        <dsp:cNvPr id="0" name=""/>
        <dsp:cNvSpPr/>
      </dsp:nvSpPr>
      <dsp:spPr>
        <a:xfrm>
          <a:off x="2707533" y="86499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676C2-2C72-414B-A837-6878FADB98C3}">
      <dsp:nvSpPr>
        <dsp:cNvPr id="0" name=""/>
        <dsp:cNvSpPr/>
      </dsp:nvSpPr>
      <dsp:spPr>
        <a:xfrm>
          <a:off x="1537532" y="327699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>
              <a:latin typeface="Arial Rounded MT Bold" panose="020F0704030504030204" pitchFamily="34" charset="0"/>
            </a:rPr>
            <a:t>That would be all!!</a:t>
          </a:r>
        </a:p>
      </dsp:txBody>
      <dsp:txXfrm>
        <a:off x="1537532" y="3276991"/>
        <a:ext cx="3600000" cy="720000"/>
      </dsp:txXfrm>
    </dsp:sp>
    <dsp:sp modelId="{6EE8F59C-D728-4BFC-B2BE-28309C326AA5}">
      <dsp:nvSpPr>
        <dsp:cNvPr id="0" name=""/>
        <dsp:cNvSpPr/>
      </dsp:nvSpPr>
      <dsp:spPr>
        <a:xfrm>
          <a:off x="6469533" y="39699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7B8C9-D632-4E27-B4DB-54A07CC49AD3}">
      <dsp:nvSpPr>
        <dsp:cNvPr id="0" name=""/>
        <dsp:cNvSpPr/>
      </dsp:nvSpPr>
      <dsp:spPr>
        <a:xfrm>
          <a:off x="6937533" y="86499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27D9F-FD15-4B3C-9AA4-A1AF21345C6E}">
      <dsp:nvSpPr>
        <dsp:cNvPr id="0" name=""/>
        <dsp:cNvSpPr/>
      </dsp:nvSpPr>
      <dsp:spPr>
        <a:xfrm>
          <a:off x="5767533" y="327699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>
              <a:latin typeface="Arial Rounded MT Bold" panose="020F0704030504030204" pitchFamily="34" charset="0"/>
            </a:rPr>
            <a:t>Thank you</a:t>
          </a:r>
        </a:p>
      </dsp:txBody>
      <dsp:txXfrm>
        <a:off x="5767533" y="3276991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6010-FA57-4BD8-9011-C9A5A5F5D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7D141-33E5-4606-9A2B-43C134741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83E04-EA86-4E6F-80FB-402A085E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14F15-DF71-4C01-BCAE-A8C68343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7235A-3B05-40E3-950B-8527DDF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3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A77A-B0DC-445C-BF2D-E787EB54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6F387-D0E4-4DEF-85D2-F1435FF6D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BA1CD-8A88-47B3-9B74-F73F8612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31B1D-6D63-41E9-97D6-CF32903F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19D1E-7589-43FF-B3DE-1B442A58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3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3123A-9D48-401C-A4F0-1E9111B3C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18487-9D9A-41D2-B500-7A7BD3999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A7A5B-E1FC-4738-ACC3-99D0E6AA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60AF-4F50-4FFF-A398-C4A300CD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55889-313E-4053-980C-5A53CF89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5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A69A-452B-4D51-B1C8-2A16F649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9060-D5EE-49D6-8428-F13E3A017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1FEC6-E60C-467A-AC18-AB3FA7B6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5A676-A5C9-43EB-9AE2-438AC34C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EAF2A-0AC2-475B-8A76-008CD5EB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DEEC-6B30-409B-97A7-6DEA047F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5AD54-4038-4F9F-BE44-AF41B208D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8823F-E428-4440-B331-0E7AD0D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84D07-C29E-4E1D-91E8-36839BDFE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D2594-00C8-4CF7-878A-4DD54A42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8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D6B-44EA-4B37-ACE6-03C1DC1E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B7526-1595-4423-AE6E-F35EBE84E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626F7-1922-45A9-9279-3205F6E10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6E26-FD4A-4889-B75D-781D9381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91C8C-DABA-487D-90AA-6B161433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AA4B4-01AB-475E-8E9F-F5F013CE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3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A716-759C-48A5-9B34-8A3FCFEA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09255-9027-42AB-9AA5-0BB49D760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3FD03-FBC4-42C5-A468-971CD1D3C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058DB-FE2A-4182-8341-68CA90395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2193D-0300-4AF0-AAF7-DC685430B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BDCAF-17F1-4AB4-92C8-CCBAED3F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98A8CF-3141-4E36-A47A-F46120FA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D56E9-8F23-4BB3-9014-172F95ED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5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5B8C-AFBA-4119-A087-721ACA97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30100-9D85-4F2E-8B41-B675E0A0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ED280-478B-404B-A7A1-D8231642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4BD59-C63D-4CDC-9005-E7944C27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9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144C9-00F9-45DA-8B79-CEBE0B17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D00DF-E55F-4E52-9BE2-17B0CD1D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D7F3C-F8AC-4CAF-8966-B132E21C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3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078E-D912-48E7-928E-DBB35436B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F0CD6-1BA0-4ED1-B608-4F83A565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7785D-59CE-4FB3-8D27-B6E894765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A960B-4AA1-437B-B869-D32E13401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2C2E0-3AD8-48A3-9480-6E3F6699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DC03C-CC25-4FDE-B38B-0DC96BA9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1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E42E-635C-4A6A-A438-11763F56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642C06-9EC2-443A-8B04-9A7309B74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8BF9D-0BD0-4455-A8B8-2405214FC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EF064-722D-488D-8919-5A2E3208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28E34-DA93-4510-9266-B70F32CA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B6D6A-CFF7-4790-A7B7-98EEE46F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BB85E-E474-4A94-9BC1-8EFA97BF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ABFF-4A5C-4C14-AE6B-3BCB66858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4FEEB-6D8A-4E7A-8B84-F598A36F4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E421C-E7B4-4D01-B181-8E6ECCAFAD5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F0371-7C40-4B24-884B-5D65668FE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4A68C-0D98-42A3-96E0-C8F842D08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BF50A-543D-4EDD-B08C-ACC420482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2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E140F-FCAF-4782-8680-A4694CB79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428000"/>
            <a:ext cx="6143626" cy="1400400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4300">
                <a:solidFill>
                  <a:schemeClr val="bg1"/>
                </a:solidFill>
                <a:latin typeface="Arial Rounded MT Bold" panose="020F0704030504030204" pitchFamily="34" charset="0"/>
              </a:rPr>
              <a:t>Powerline parameter monitoring via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1F4C7-A7B9-46C8-B2FB-CEC3BFE69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713" y="4716472"/>
            <a:ext cx="3494088" cy="1017896"/>
          </a:xfrm>
        </p:spPr>
        <p:txBody>
          <a:bodyPr anchor="b">
            <a:normAutofit/>
          </a:bodyPr>
          <a:lstStyle/>
          <a:p>
            <a:pPr algn="l"/>
            <a:r>
              <a:rPr lang="en-US" sz="1900">
                <a:solidFill>
                  <a:schemeClr val="bg1"/>
                </a:solidFill>
              </a:rPr>
              <a:t>Project Guide- Dr. R.B. Ghongade</a:t>
            </a:r>
          </a:p>
          <a:p>
            <a:pPr algn="l"/>
            <a:r>
              <a:rPr lang="en-US" sz="1900">
                <a:solidFill>
                  <a:schemeClr val="bg1"/>
                </a:solidFill>
              </a:rPr>
              <a:t>Project by- Kanak Kharbanda, Anchal Gupta,Sushant Garg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B228DF-6F4C-4F91-9510-4CF496F44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-1" b="-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E69B90A-83A8-4CC2-8F60-FD272A7FF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" r="9347" b="-1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61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733D-042C-4BAA-A2A5-AE4924D8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978CB-6771-48C6-B3C6-D43C4F064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1AD1E5-A0E2-4D20-826C-CAA793FF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53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15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3D9AB21E-3F5D-44AF-9F95-BCD6E3BC1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" r="4" b="64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F2B72E0-F796-471D-8684-CE40741BD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08130"/>
              </p:ext>
            </p:extLst>
          </p:nvPr>
        </p:nvGraphicFramePr>
        <p:xfrm>
          <a:off x="1312306" y="1756944"/>
          <a:ext cx="3078824" cy="4479696"/>
        </p:xfrm>
        <a:graphic>
          <a:graphicData uri="http://schemas.openxmlformats.org/drawingml/2006/table">
            <a:tbl>
              <a:tblPr/>
              <a:tblGrid>
                <a:gridCol w="1539412">
                  <a:extLst>
                    <a:ext uri="{9D8B030D-6E8A-4147-A177-3AD203B41FA5}">
                      <a16:colId xmlns:a16="http://schemas.microsoft.com/office/drawing/2014/main" val="3581875626"/>
                    </a:ext>
                  </a:extLst>
                </a:gridCol>
                <a:gridCol w="1539412">
                  <a:extLst>
                    <a:ext uri="{9D8B030D-6E8A-4147-A177-3AD203B41FA5}">
                      <a16:colId xmlns:a16="http://schemas.microsoft.com/office/drawing/2014/main" val="187801889"/>
                    </a:ext>
                  </a:extLst>
                </a:gridCol>
              </a:tblGrid>
              <a:tr h="27627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Parameter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Value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70982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Screen Type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Dual </a:t>
                      </a:r>
                      <a:r>
                        <a:rPr lang="en-US" sz="1400" b="0" dirty="0" err="1">
                          <a:effectLst/>
                        </a:rPr>
                        <a:t>colour</a:t>
                      </a:r>
                      <a:r>
                        <a:rPr lang="en-US" sz="1400" b="0" dirty="0">
                          <a:effectLst/>
                        </a:rPr>
                        <a:t> LCD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408296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Screen Resolution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128*64 Pixels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13150"/>
                  </a:ext>
                </a:extLst>
              </a:tr>
              <a:tr h="690689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>
                          <a:effectLst/>
                        </a:rPr>
                        <a:t>Screen Active Area (L*W)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47.1*26.5mm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01796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Individual Pixel Size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0.33*0.33mm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826475"/>
                  </a:ext>
                </a:extLst>
              </a:tr>
              <a:tr h="69068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Communication Mode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>
                          <a:effectLst/>
                        </a:rPr>
                        <a:t>I2C(100Kbit/s and 400Kbit/s)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661628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Controller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STM8S005KBT6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189270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Operating Frequency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16 MHz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067337"/>
                  </a:ext>
                </a:extLst>
              </a:tr>
              <a:tr h="27627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Weight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20g</a:t>
                      </a:r>
                    </a:p>
                  </a:txBody>
                  <a:tcPr marL="69069" marR="69069" marT="34534" marB="345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5040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C259BE-E52D-4C5B-BE3C-63E8809CCC92}"/>
              </a:ext>
            </a:extLst>
          </p:cNvPr>
          <p:cNvSpPr txBox="1"/>
          <p:nvPr/>
        </p:nvSpPr>
        <p:spPr>
          <a:xfrm>
            <a:off x="1212675" y="476186"/>
            <a:ext cx="2963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 i2C</a:t>
            </a:r>
          </a:p>
        </p:txBody>
      </p:sp>
    </p:spTree>
    <p:extLst>
      <p:ext uri="{BB962C8B-B14F-4D97-AF65-F5344CB8AC3E}">
        <p14:creationId xmlns:p14="http://schemas.microsoft.com/office/powerpoint/2010/main" val="276508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64AF-79EA-465A-B90D-8993A36D9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56" y="762000"/>
            <a:ext cx="3162300" cy="16033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Difference between us and other similar devices.</a:t>
            </a: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DD299-45B7-45D0-930E-D1CFAFDA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331" y="1152525"/>
            <a:ext cx="7308463" cy="4133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C1C350-8051-489F-96CE-0AE7AA25CD96}"/>
              </a:ext>
            </a:extLst>
          </p:cNvPr>
          <p:cNvSpPr txBox="1"/>
          <p:nvPr/>
        </p:nvSpPr>
        <p:spPr>
          <a:xfrm>
            <a:off x="595656" y="3162298"/>
            <a:ext cx="352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MQTT Protocol makes us different because it allows us to complete our objective of real time communication with the device.</a:t>
            </a:r>
          </a:p>
        </p:txBody>
      </p:sp>
    </p:spTree>
    <p:extLst>
      <p:ext uri="{BB962C8B-B14F-4D97-AF65-F5344CB8AC3E}">
        <p14:creationId xmlns:p14="http://schemas.microsoft.com/office/powerpoint/2010/main" val="287114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18FC-1DAF-494A-9D34-64D32FFB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How does MQTT makes us advance than current technology?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7CDCC45F-7F4D-45AE-8944-BE651A9C3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35" r="2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046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C46D9-BA3E-414B-ADA6-BB576064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MQTT is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669993-B219-4FDD-BFA6-12B4953DD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636223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008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0F10-3858-4896-8440-E0E75625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Total work done till now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hree combines harvesting wheat">
            <a:extLst>
              <a:ext uri="{FF2B5EF4-FFF2-40B4-BE49-F238E27FC236}">
                <a16:creationId xmlns:a16="http://schemas.microsoft.com/office/drawing/2014/main" id="{E694BB4F-08B6-4CC1-A69D-1CA07D65C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0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02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348B42E-DB58-42C7-A695-DB74BFE1D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0" y="512759"/>
            <a:ext cx="10273465" cy="57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omputer script on a screen">
            <a:extLst>
              <a:ext uri="{FF2B5EF4-FFF2-40B4-BE49-F238E27FC236}">
                <a16:creationId xmlns:a16="http://schemas.microsoft.com/office/drawing/2014/main" id="{DC5E6BF0-B94D-4115-A6E3-6EF332E08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4A44EC-AC31-472B-BC72-F7A5DAC2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b="1" dirty="0">
                <a:solidFill>
                  <a:srgbClr val="FFFFFF"/>
                </a:solidFill>
              </a:rPr>
              <a:t>Schematic Diagram </a:t>
            </a:r>
          </a:p>
        </p:txBody>
      </p:sp>
      <p:sp>
        <p:nvSpPr>
          <p:cNvPr id="36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98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49A42-0662-4872-AE83-6FD7C64A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Schematic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5652B04-C7EB-4F55-9683-2B0897035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71" y="1395861"/>
            <a:ext cx="6305550" cy="3838575"/>
          </a:xfrm>
        </p:spPr>
      </p:pic>
    </p:spTree>
    <p:extLst>
      <p:ext uri="{BB962C8B-B14F-4D97-AF65-F5344CB8AC3E}">
        <p14:creationId xmlns:p14="http://schemas.microsoft.com/office/powerpoint/2010/main" val="631133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omputer script on a screen">
            <a:extLst>
              <a:ext uri="{FF2B5EF4-FFF2-40B4-BE49-F238E27FC236}">
                <a16:creationId xmlns:a16="http://schemas.microsoft.com/office/drawing/2014/main" id="{DC5E6BF0-B94D-4115-A6E3-6EF332E08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4A44EC-AC31-472B-BC72-F7A5DAC2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PCB Layout</a:t>
            </a:r>
          </a:p>
        </p:txBody>
      </p:sp>
    </p:spTree>
    <p:extLst>
      <p:ext uri="{BB962C8B-B14F-4D97-AF65-F5344CB8AC3E}">
        <p14:creationId xmlns:p14="http://schemas.microsoft.com/office/powerpoint/2010/main" val="506825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2371-8CF0-4BD0-82E5-A1DB8E65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b="1">
                <a:latin typeface="Arial Rounded MT Bold" panose="020F0704030504030204" pitchFamily="34" charset="0"/>
              </a:rPr>
              <a:t>Literature survey </a:t>
            </a:r>
            <a:endParaRPr lang="en-IN" sz="4000" b="1">
              <a:latin typeface="Arial Rounded MT Bold" panose="020F070403050403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78AE465-89C7-4EFE-B81F-6039FD8A0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Grid:		1.Traditional Grid</a:t>
            </a:r>
          </a:p>
          <a:p>
            <a:pPr marL="457200" lvl="1" indent="0">
              <a:buNone/>
            </a:pPr>
            <a:r>
              <a:rPr lang="en-US" sz="1600" dirty="0"/>
              <a:t>      		</a:t>
            </a:r>
            <a:r>
              <a:rPr lang="en-US" sz="1600" b="1" dirty="0"/>
              <a:t>2. Smart Grid:	a)GSM</a:t>
            </a:r>
          </a:p>
          <a:p>
            <a:pPr marL="1828800" lvl="4" indent="0">
              <a:buNone/>
            </a:pPr>
            <a:r>
              <a:rPr lang="en-US" sz="1600" b="1" dirty="0"/>
              <a:t>		b) 3G</a:t>
            </a:r>
          </a:p>
          <a:p>
            <a:pPr marL="1828800" lvl="4" indent="0">
              <a:buNone/>
            </a:pPr>
            <a:r>
              <a:rPr lang="en-US" sz="1600" b="1" dirty="0"/>
              <a:t>		c)Optical Fiber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BFAD7-75C7-489B-AD88-5FB1360BF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2" b="-9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D263A4-78F2-46D8-8614-F6F37A0EF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497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DDB00FE-6F60-429D-834D-2791C1666CB8}"/>
              </a:ext>
            </a:extLst>
          </p:cNvPr>
          <p:cNvSpPr/>
          <p:nvPr/>
        </p:nvSpPr>
        <p:spPr>
          <a:xfrm>
            <a:off x="1590675" y="3819525"/>
            <a:ext cx="857250" cy="5715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F6AC50-0156-42DF-A066-9D8DF1DA14CA}"/>
              </a:ext>
            </a:extLst>
          </p:cNvPr>
          <p:cNvSpPr/>
          <p:nvPr/>
        </p:nvSpPr>
        <p:spPr>
          <a:xfrm>
            <a:off x="1590675" y="4101613"/>
            <a:ext cx="857250" cy="12132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09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8985D7D1-23D3-4047-B732-82E9CF289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omputer script on a screen">
            <a:extLst>
              <a:ext uri="{FF2B5EF4-FFF2-40B4-BE49-F238E27FC236}">
                <a16:creationId xmlns:a16="http://schemas.microsoft.com/office/drawing/2014/main" id="{DC5E6BF0-B94D-4115-A6E3-6EF332E08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4A44EC-AC31-472B-BC72-F7A5DAC2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LCD Output</a:t>
            </a:r>
          </a:p>
        </p:txBody>
      </p:sp>
    </p:spTree>
    <p:extLst>
      <p:ext uri="{BB962C8B-B14F-4D97-AF65-F5344CB8AC3E}">
        <p14:creationId xmlns:p14="http://schemas.microsoft.com/office/powerpoint/2010/main" val="29232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721AC5-54CB-4498-AA20-CEF04A291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7" y="643467"/>
            <a:ext cx="742808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56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omputer script on a screen">
            <a:extLst>
              <a:ext uri="{FF2B5EF4-FFF2-40B4-BE49-F238E27FC236}">
                <a16:creationId xmlns:a16="http://schemas.microsoft.com/office/drawing/2014/main" id="{DC5E6BF0-B94D-4115-A6E3-6EF332E08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4A44EC-AC31-472B-BC72-F7A5DAC2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Software UI </a:t>
            </a:r>
          </a:p>
        </p:txBody>
      </p:sp>
    </p:spTree>
    <p:extLst>
      <p:ext uri="{BB962C8B-B14F-4D97-AF65-F5344CB8AC3E}">
        <p14:creationId xmlns:p14="http://schemas.microsoft.com/office/powerpoint/2010/main" val="2794412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2B1287-A774-4C6B-9979-483776893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10" y="82897"/>
            <a:ext cx="3346102" cy="669220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1F7740-F777-4B4E-80A6-D8F4569C5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165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omputer script on a screen">
            <a:extLst>
              <a:ext uri="{FF2B5EF4-FFF2-40B4-BE49-F238E27FC236}">
                <a16:creationId xmlns:a16="http://schemas.microsoft.com/office/drawing/2014/main" id="{DC5E6BF0-B94D-4115-A6E3-6EF332E08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4A44EC-AC31-472B-BC72-F7A5DAC2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Video of working Model</a:t>
            </a:r>
          </a:p>
        </p:txBody>
      </p:sp>
    </p:spTree>
    <p:extLst>
      <p:ext uri="{BB962C8B-B14F-4D97-AF65-F5344CB8AC3E}">
        <p14:creationId xmlns:p14="http://schemas.microsoft.com/office/powerpoint/2010/main" val="68038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hatsApp Video 2021-07-25 at 5.50.51 PM">
            <a:hlinkClick r:id="" action="ppaction://media"/>
            <a:extLst>
              <a:ext uri="{FF2B5EF4-FFF2-40B4-BE49-F238E27FC236}">
                <a16:creationId xmlns:a16="http://schemas.microsoft.com/office/drawing/2014/main" id="{2063DB31-4CE9-497E-8FB2-08006DDB08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1730" y="1157409"/>
            <a:ext cx="7908925" cy="4351338"/>
          </a:xfrm>
        </p:spPr>
      </p:pic>
    </p:spTree>
    <p:extLst>
      <p:ext uri="{BB962C8B-B14F-4D97-AF65-F5344CB8AC3E}">
        <p14:creationId xmlns:p14="http://schemas.microsoft.com/office/powerpoint/2010/main" val="40712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47CDE-D774-4CDB-B283-DF08F206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794336"/>
            <a:ext cx="5319433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Our sponsor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FBC7-36C3-4E12-83AC-CF860ADD1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446" y="2793291"/>
            <a:ext cx="5319431" cy="972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/>
              <a:t>Pack and Pack Packaging (P) Ltd.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C918211-DDC1-48DC-A4E2-FDAFF985E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9" y="134026"/>
            <a:ext cx="1788643" cy="148376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C728AA1-8D11-4988-A067-E378788E5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745"/>
          <a:stretch/>
        </p:blipFill>
        <p:spPr>
          <a:xfrm>
            <a:off x="314326" y="2072296"/>
            <a:ext cx="3722836" cy="36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02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E0C24B6B-F949-455E-86E0-7BBD5DEF7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46" r="1" b="14315"/>
          <a:stretch/>
        </p:blipFill>
        <p:spPr>
          <a:xfrm>
            <a:off x="-4243" y="0"/>
            <a:ext cx="12196243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42A1D7-9373-45AC-AF12-A3CA81950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399204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0635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FF700CA-6807-493F-B2DE-6B3DD58AE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1C987-01DD-4966-A820-CBE073B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OBJECTIVE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5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artoon of a person holding a shield and a shield&#10;&#10;Description automatically generated with low confidence">
            <a:extLst>
              <a:ext uri="{FF2B5EF4-FFF2-40B4-BE49-F238E27FC236}">
                <a16:creationId xmlns:a16="http://schemas.microsoft.com/office/drawing/2014/main" id="{15DB0591-915F-49C1-9866-DD6459021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28173" b="836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35F37-3F1E-4D09-95CD-C2F0BF628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line voltage, load current, kWh, Power factor and line frequency acquisition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Display on LCD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Parameter transmission via WI-FI using MQTT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Front end GUI on Laptop/ Android device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537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31AD-6250-47EC-B506-111C515F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388A-E492-4858-A265-74F92EEF0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FC2552-2458-4C06-A367-5F9B5CA5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55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orking on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A1FB190-FD4A-4345-B4D0-A9B4C5C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 b="19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38B441A-ED47-47E6-B14F-F21F3E5BC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There are 5 hardware used for this project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BCE199-FA91-464E-A976-A66B85CCE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PZEM004T</a:t>
            </a:r>
          </a:p>
          <a:p>
            <a:r>
              <a:rPr lang="en-US" sz="3600" dirty="0">
                <a:solidFill>
                  <a:srgbClr val="FFFFFF"/>
                </a:solidFill>
              </a:rPr>
              <a:t>ESP 32</a:t>
            </a:r>
          </a:p>
          <a:p>
            <a:r>
              <a:rPr lang="en-US" sz="3600" dirty="0">
                <a:solidFill>
                  <a:srgbClr val="FFFFFF"/>
                </a:solidFill>
              </a:rPr>
              <a:t>LCD 20X4</a:t>
            </a:r>
          </a:p>
          <a:p>
            <a:r>
              <a:rPr lang="en-US" sz="3600" dirty="0">
                <a:solidFill>
                  <a:srgbClr val="FFFFFF"/>
                </a:solidFill>
              </a:rPr>
              <a:t>RTC Module DS3231</a:t>
            </a:r>
          </a:p>
          <a:p>
            <a:r>
              <a:rPr lang="en-US" sz="3600" dirty="0">
                <a:solidFill>
                  <a:srgbClr val="FFFFFF"/>
                </a:solidFill>
              </a:rPr>
              <a:t>LCD I2C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64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3241-B8D8-40BA-B374-9E5F5147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473DF-A0EE-47F4-8E87-CE6DF8AE9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66EED3-7831-434C-B556-6D38C2042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00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9960-0F93-4F95-8E77-3ABDA216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5C64-0759-4218-ACBD-CC2798C59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3AB797-D581-4552-B0F8-7CBD9E15C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6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5C28-3047-4ED1-BAA3-FD6E8A6F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23BD-5206-4D91-8BE0-7DE36DC6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E18ECEC-0746-47F4-95A8-422E66ED6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9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270</Words>
  <Application>Microsoft Office PowerPoint</Application>
  <PresentationFormat>Widescreen</PresentationFormat>
  <Paragraphs>60</Paragraphs>
  <Slides>29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Times New Roman</vt:lpstr>
      <vt:lpstr>Office Theme</vt:lpstr>
      <vt:lpstr>Powerline parameter monitoring via IOT</vt:lpstr>
      <vt:lpstr>Literature survey </vt:lpstr>
      <vt:lpstr>OBJECTIVE</vt:lpstr>
      <vt:lpstr>PowerPoint Presentation</vt:lpstr>
      <vt:lpstr>PowerPoint Presentation</vt:lpstr>
      <vt:lpstr>There are 5 hardware used for this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MQTT makes us advance than current technology?</vt:lpstr>
      <vt:lpstr>MQTT is</vt:lpstr>
      <vt:lpstr>Total work done till now</vt:lpstr>
      <vt:lpstr>PowerPoint Presentation</vt:lpstr>
      <vt:lpstr>Schematic Diagram </vt:lpstr>
      <vt:lpstr>Schematic diagram</vt:lpstr>
      <vt:lpstr>PCB Layout</vt:lpstr>
      <vt:lpstr>PowerPoint Presentation</vt:lpstr>
      <vt:lpstr>LCD Output</vt:lpstr>
      <vt:lpstr>PowerPoint Presentation</vt:lpstr>
      <vt:lpstr>Software UI </vt:lpstr>
      <vt:lpstr>PowerPoint Presentation</vt:lpstr>
      <vt:lpstr>PowerPoint Presentation</vt:lpstr>
      <vt:lpstr>Video of working Model</vt:lpstr>
      <vt:lpstr>PowerPoint Presentation</vt:lpstr>
      <vt:lpstr>Our sponsor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Powerline parameter monitoring via IOT</dc:title>
  <dc:creator>Suyash Gupta</dc:creator>
  <cp:lastModifiedBy>Suyash Gupta</cp:lastModifiedBy>
  <cp:revision>24</cp:revision>
  <dcterms:created xsi:type="dcterms:W3CDTF">2021-03-19T03:48:43Z</dcterms:created>
  <dcterms:modified xsi:type="dcterms:W3CDTF">2021-07-25T12:27:39Z</dcterms:modified>
</cp:coreProperties>
</file>